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303" r:id="rId4"/>
    <p:sldId id="307" r:id="rId5"/>
    <p:sldId id="305" r:id="rId6"/>
    <p:sldId id="304" r:id="rId7"/>
    <p:sldId id="308" r:id="rId8"/>
    <p:sldId id="313" r:id="rId9"/>
    <p:sldId id="310" r:id="rId10"/>
    <p:sldId id="311" r:id="rId11"/>
    <p:sldId id="312" r:id="rId12"/>
    <p:sldId id="314" r:id="rId13"/>
    <p:sldId id="315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888888"/>
    <a:srgbClr val="2142E7"/>
    <a:srgbClr val="D47642"/>
    <a:srgbClr val="4D4D4D"/>
    <a:srgbClr val="2A6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1017" autoAdjust="0"/>
  </p:normalViewPr>
  <p:slideViewPr>
    <p:cSldViewPr>
      <p:cViewPr>
        <p:scale>
          <a:sx n="100" d="100"/>
          <a:sy n="100" d="100"/>
        </p:scale>
        <p:origin x="-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F6C55-1A8E-49BC-8FCE-A88B5C705736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F498C-5463-492C-AA25-E3DC53D17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C8120-F981-4BBB-BC5B-C072333003A3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57A2D-E9B5-4EFD-8C99-538A610B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7A2D-E9B5-4EFD-8C99-538A610BC8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8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57A2D-E9B5-4EFD-8C99-538A610BC8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rgbClr val="4D4D4D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4D4D4D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rgbClr val="D4764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2142E7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1444625"/>
            <a:ext cx="495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743200" y="6248400"/>
            <a:ext cx="3475038" cy="4730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Presenter Name</a:t>
            </a:r>
          </a:p>
          <a:p>
            <a:pPr>
              <a:defRPr/>
            </a:pPr>
            <a:r>
              <a:rPr lang="en-US"/>
              <a:t>Presenter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 userDrawn="1"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4D4D4D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949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rgbClr val="2142E7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rgbClr val="D4764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C:\Users\lgilchrist\AppData\Local\Microsoft\Windows\Temporary Internet Files\Content.Outlook\WVV7YK6Q\LMI_Logo_NoB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0"/>
            <a:ext cx="38290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D4764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D4764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>
            <a:spLocks noChangeAspect="1"/>
          </p:cNvSpPr>
          <p:nvPr userDrawn="1"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4D4D4D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traight Connector 2"/>
          <p:cNvSpPr>
            <a:spLocks noChangeShapeType="1"/>
          </p:cNvSpPr>
          <p:nvPr userDrawn="1"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5400000">
            <a:off x="3190081" y="3294857"/>
            <a:ext cx="5976937" cy="0"/>
          </a:xfrm>
          <a:prstGeom prst="line">
            <a:avLst/>
          </a:prstGeom>
          <a:noFill/>
          <a:ln w="9525" cap="flat" cmpd="sng" algn="ctr">
            <a:solidFill>
              <a:srgbClr val="2142E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 userDrawn="1"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4D4D4D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/>
          <a:srcRect l="7913" t="14801" r="5882" b="13361"/>
          <a:stretch>
            <a:fillRect/>
          </a:stretch>
        </p:blipFill>
        <p:spPr bwMode="auto">
          <a:xfrm>
            <a:off x="685800" y="629285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949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rgbClr val="2142E7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 userDrawn="1"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2142E7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" name="Picture 2" descr="C:\Users\lgilchrist\AppData\Local\Microsoft\Windows\Temporary Internet Files\Content.Outlook\WVV7YK6Q\LMI_Logo_NoB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6283325"/>
            <a:ext cx="17954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rgbClr val="D47642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2142E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39762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4D4D4D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28332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D4764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rgbClr val="32384C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rgbClr val="2142E7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D47642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2142E7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rgbClr val="D4764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netonlin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ynextmov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O*Net and My Next Move for career exploration and counseling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C. White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Next Move – O*Net Interest Profiler</a:t>
            </a:r>
            <a:endParaRPr lang="en-US" dirty="0"/>
          </a:p>
        </p:txBody>
      </p:sp>
      <p:pic>
        <p:nvPicPr>
          <p:cNvPr id="12" name="Content Placeholder 11" descr="Job Zon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4003" y="1219200"/>
            <a:ext cx="6255993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Next Move – O*Net Interest Profiler</a:t>
            </a:r>
            <a:endParaRPr lang="en-US" dirty="0"/>
          </a:p>
        </p:txBody>
      </p:sp>
      <p:pic>
        <p:nvPicPr>
          <p:cNvPr id="5" name="Content Placeholder 4" descr="Care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66793" y="1219200"/>
            <a:ext cx="6010413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Next Move for Veterans</a:t>
            </a:r>
            <a:endParaRPr lang="en-US" dirty="0"/>
          </a:p>
        </p:txBody>
      </p:sp>
      <p:pic>
        <p:nvPicPr>
          <p:cNvPr id="8" name="Content Placeholder 7" descr="For Vetera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52025" y="1219200"/>
            <a:ext cx="523995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2690336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 C. White, Ph.D.</a:t>
            </a:r>
          </a:p>
          <a:p>
            <a:pPr algn="ctr"/>
            <a:r>
              <a:rPr lang="en-US" dirty="0" smtClean="0"/>
              <a:t>Council for Community and Economic Research</a:t>
            </a:r>
          </a:p>
          <a:p>
            <a:pPr algn="ctr"/>
            <a:r>
              <a:rPr lang="en-US" dirty="0" smtClean="0"/>
              <a:t>703-522-4980</a:t>
            </a:r>
          </a:p>
          <a:p>
            <a:pPr algn="ctr"/>
            <a:r>
              <a:rPr lang="en-US" dirty="0" smtClean="0"/>
              <a:t>mwhite@crec.net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O*Net and how can I use it?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Demonstrate key features of O*Net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My Next Move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O*NET?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O*Net is the Occupational Information Network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Essentially replaces the old Dictionary of Occupational Titles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Funded in part by the US Dept. of Labor Employment and Training Administration (ETA)</a:t>
            </a:r>
          </a:p>
          <a:p>
            <a:pPr lvl="1">
              <a:lnSpc>
                <a:spcPct val="90000"/>
              </a:lnSpc>
            </a:pPr>
            <a:endParaRPr lang="en-US" sz="25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O*NET Database contains information on 900 occupations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Information is derived through interviews with companies and workers about job requirements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Information is completely refreshed every 7-8 years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Some fast changing occupations are updated more regularly</a:t>
            </a:r>
          </a:p>
          <a:p>
            <a:pPr lvl="1">
              <a:lnSpc>
                <a:spcPct val="90000"/>
              </a:lnSpc>
            </a:pPr>
            <a:endParaRPr lang="en-US" sz="25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117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O*NET provides a wide variety of occupational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Job tasks</a:t>
            </a:r>
          </a:p>
          <a:p>
            <a:r>
              <a:rPr lang="en-US" sz="3200" dirty="0" smtClean="0"/>
              <a:t>Tools and technologies used</a:t>
            </a:r>
          </a:p>
          <a:p>
            <a:r>
              <a:rPr lang="en-US" sz="3200" dirty="0" smtClean="0"/>
              <a:t>Knowledge</a:t>
            </a:r>
          </a:p>
          <a:p>
            <a:r>
              <a:rPr lang="en-US" sz="3200" dirty="0" smtClean="0"/>
              <a:t>Skills </a:t>
            </a:r>
          </a:p>
          <a:p>
            <a:r>
              <a:rPr lang="en-US" sz="3200" dirty="0" smtClean="0"/>
              <a:t>Abilities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3200" dirty="0" smtClean="0"/>
              <a:t>Work activities</a:t>
            </a:r>
          </a:p>
          <a:p>
            <a:r>
              <a:rPr lang="en-US" sz="3200" dirty="0" smtClean="0"/>
              <a:t>Education required</a:t>
            </a:r>
          </a:p>
          <a:p>
            <a:r>
              <a:rPr lang="en-US" sz="3200" dirty="0" smtClean="0"/>
              <a:t>Related occupations</a:t>
            </a:r>
          </a:p>
          <a:p>
            <a:r>
              <a:rPr lang="en-US" sz="3200" dirty="0" smtClean="0"/>
              <a:t>Employment and wages</a:t>
            </a:r>
          </a:p>
          <a:p>
            <a:r>
              <a:rPr lang="en-US" sz="3200" dirty="0" smtClean="0"/>
              <a:t>Future outlook</a:t>
            </a:r>
          </a:p>
          <a:p>
            <a:r>
              <a:rPr lang="en-US" sz="3200" dirty="0" smtClean="0"/>
              <a:t>Green characteristics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of the uses of O*NET?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seeking to choose a career, and job seekers looking for their next jobs</a:t>
            </a:r>
          </a:p>
          <a:p>
            <a:endParaRPr lang="en-US" dirty="0" smtClean="0"/>
          </a:p>
          <a:p>
            <a:r>
              <a:rPr lang="en-US" dirty="0" smtClean="0"/>
              <a:t>Guidance and career counselors working to help students and job seekers</a:t>
            </a:r>
          </a:p>
          <a:p>
            <a:endParaRPr lang="en-US" dirty="0" smtClean="0"/>
          </a:p>
          <a:p>
            <a:r>
              <a:rPr lang="en-US" dirty="0" smtClean="0"/>
              <a:t>Educational </a:t>
            </a:r>
            <a:r>
              <a:rPr lang="en-US" dirty="0"/>
              <a:t>and training </a:t>
            </a:r>
            <a:r>
              <a:rPr lang="en-US" dirty="0" smtClean="0"/>
              <a:t>providers looking for information to support their curricula development efforts</a:t>
            </a:r>
          </a:p>
          <a:p>
            <a:endParaRPr lang="en-US" dirty="0" smtClean="0"/>
          </a:p>
          <a:p>
            <a:r>
              <a:rPr lang="en-US" dirty="0" smtClean="0"/>
              <a:t>Researchers interested in workforce issues</a:t>
            </a:r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And many others…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19800" t="16000" r="21000" b="7467"/>
          <a:stretch>
            <a:fillRect/>
          </a:stretch>
        </p:blipFill>
        <p:spPr bwMode="auto">
          <a:xfrm>
            <a:off x="1981200" y="1219200"/>
            <a:ext cx="6763609" cy="491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O*NET </a:t>
            </a:r>
            <a:r>
              <a:rPr lang="en-US" dirty="0" err="1" smtClean="0"/>
              <a:t>OnLine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www.onetonline.org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42337"/>
            <a:ext cx="18288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Find occupations by Career Cluster, Industry, Bright Outlook, Green Economy Sector or STEM Discipline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914400" y="5029200"/>
            <a:ext cx="1066800" cy="813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438" y="2590800"/>
            <a:ext cx="23799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Find occupations by Key Words or SOC Code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4953000" y="6019800"/>
            <a:ext cx="1524000" cy="4227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6027003"/>
            <a:ext cx="237992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Find occupations by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equired Abilities, Interests, Knowledge, Skills, Work Activities, Technologies, etc.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1295399" y="3052465"/>
            <a:ext cx="3886201" cy="12909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0" y="1219200"/>
            <a:ext cx="23799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My Next Move and My Next Move for Veterans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5914361" y="1680865"/>
            <a:ext cx="1781839" cy="1748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</p:cNvCxnSpPr>
          <p:nvPr/>
        </p:nvCxnSpPr>
        <p:spPr>
          <a:xfrm>
            <a:off x="5914361" y="1680865"/>
            <a:ext cx="1277678" cy="28866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Next Move (</a:t>
            </a:r>
            <a:r>
              <a:rPr lang="en-US" dirty="0" smtClean="0">
                <a:hlinkClick r:id="rId2"/>
              </a:rPr>
              <a:t>www.mynextmove.org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Home Pag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219200"/>
            <a:ext cx="5510488" cy="5202129"/>
          </a:xfrm>
        </p:spPr>
      </p:pic>
      <p:sp>
        <p:nvSpPr>
          <p:cNvPr id="6" name="TextBox 5"/>
          <p:cNvSpPr txBox="1"/>
          <p:nvPr/>
        </p:nvSpPr>
        <p:spPr>
          <a:xfrm>
            <a:off x="0" y="5715000"/>
            <a:ext cx="2438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Identify career opportunities through occupation search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1219200" y="4267200"/>
            <a:ext cx="1143000" cy="14478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5715000"/>
            <a:ext cx="2438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Identify career opportunities by industry search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4419600" y="4419600"/>
            <a:ext cx="0" cy="12954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5715000"/>
            <a:ext cx="2438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Identify career opportunities through self test.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6324600" y="4114800"/>
            <a:ext cx="1219200" cy="16002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Next Move – O*Net Interest Profiler</a:t>
            </a:r>
            <a:endParaRPr lang="en-US" dirty="0"/>
          </a:p>
        </p:txBody>
      </p:sp>
      <p:pic>
        <p:nvPicPr>
          <p:cNvPr id="5" name="Content Placeholder 4" descr="Interes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38691" y="1219200"/>
            <a:ext cx="6266617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Next Move – O*Net Interest Profiler</a:t>
            </a:r>
            <a:endParaRPr lang="en-US" dirty="0"/>
          </a:p>
        </p:txBody>
      </p:sp>
      <p:pic>
        <p:nvPicPr>
          <p:cNvPr id="5" name="Content Placeholder 4" descr="resul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3802" y="1219200"/>
            <a:ext cx="6096395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2288</TotalTime>
  <Words>328</Words>
  <Application>Microsoft Office PowerPoint</Application>
  <PresentationFormat>On-screen Show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Using O*Net and My Next Move for career exploration and counseling</vt:lpstr>
      <vt:lpstr>Agenda</vt:lpstr>
      <vt:lpstr>What is O*NET? </vt:lpstr>
      <vt:lpstr>O*NET provides a wide variety of occupational information</vt:lpstr>
      <vt:lpstr>What are some of the uses of O*NET?</vt:lpstr>
      <vt:lpstr>O*NET OnLine (www.onetonline.org)  </vt:lpstr>
      <vt:lpstr>My Next Move (www.mynextmove.org)</vt:lpstr>
      <vt:lpstr>My Next Move – O*Net Interest Profiler</vt:lpstr>
      <vt:lpstr>My Next Move – O*Net Interest Profiler</vt:lpstr>
      <vt:lpstr>My Next Move – O*Net Interest Profiler</vt:lpstr>
      <vt:lpstr>My Next Move – O*Net Interest Profiler</vt:lpstr>
      <vt:lpstr>My Next Move for Veterans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Analyst Training</dc:title>
  <dc:subject>Exercises after Demonstrations</dc:subject>
  <dc:creator>Larry Less</dc:creator>
  <cp:lastModifiedBy>Windows User</cp:lastModifiedBy>
  <cp:revision>136</cp:revision>
  <dcterms:created xsi:type="dcterms:W3CDTF">2011-09-20T13:18:07Z</dcterms:created>
  <dcterms:modified xsi:type="dcterms:W3CDTF">2012-10-24T17:33:15Z</dcterms:modified>
</cp:coreProperties>
</file>